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142-C49D-48EA-BF55-1A0B36701EB5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49A4-ED36-4EDF-A99E-918B4E361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142-C49D-48EA-BF55-1A0B36701EB5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49A4-ED36-4EDF-A99E-918B4E361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142-C49D-48EA-BF55-1A0B36701EB5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49A4-ED36-4EDF-A99E-918B4E361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142-C49D-48EA-BF55-1A0B36701EB5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49A4-ED36-4EDF-A99E-918B4E361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142-C49D-48EA-BF55-1A0B36701EB5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49A4-ED36-4EDF-A99E-918B4E361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142-C49D-48EA-BF55-1A0B36701EB5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49A4-ED36-4EDF-A99E-918B4E361A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142-C49D-48EA-BF55-1A0B36701EB5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49A4-ED36-4EDF-A99E-918B4E361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142-C49D-48EA-BF55-1A0B36701EB5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49A4-ED36-4EDF-A99E-918B4E361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142-C49D-48EA-BF55-1A0B36701EB5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49A4-ED36-4EDF-A99E-918B4E361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142-C49D-48EA-BF55-1A0B36701EB5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B249A4-ED36-4EDF-A99E-918B4E361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5142-C49D-48EA-BF55-1A0B36701EB5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49A4-ED36-4EDF-A99E-918B4E361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3F55142-C49D-48EA-BF55-1A0B36701EB5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4B249A4-ED36-4EDF-A99E-918B4E361A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цифровых ресурсов для знакомства дошкольников с культурой города Владимир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600" y="1916832"/>
            <a:ext cx="6849194" cy="3542048"/>
          </a:xfrm>
        </p:spPr>
        <p:txBody>
          <a:bodyPr/>
          <a:lstStyle/>
          <a:p>
            <a:pPr algn="ctr"/>
            <a:r>
              <a:rPr lang="ru-RU" dirty="0" smtClean="0"/>
              <a:t>Важность цифровых технологий в изучении культуры дошкольниками 4–7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47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Культурное наследие Владимира в образовательном процессе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Успенский собор, Золотые ворота и Дмитриевский собор – ключевые объекты города. Раннее знакомство с культурой через цифровые инструменты способствует формированию интереса у детей.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6625" y="1701800"/>
            <a:ext cx="3108325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47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виртуальные экскурсии по культурным памятникам Владимира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196589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Платформа «</a:t>
            </a:r>
            <a:r>
              <a:rPr lang="ru-RU" b="1" dirty="0" err="1" smtClean="0"/>
              <a:t>Культура.РФ</a:t>
            </a:r>
            <a:r>
              <a:rPr lang="ru-RU" b="1" dirty="0" smtClean="0"/>
              <a:t>»: интерактивное погружение(</a:t>
            </a:r>
            <a:r>
              <a:rPr lang="en-US" b="1" dirty="0" smtClean="0"/>
              <a:t>cultura.ru/s/</a:t>
            </a:r>
            <a:r>
              <a:rPr lang="en-US" b="1" dirty="0" err="1" smtClean="0"/>
              <a:t>goroda</a:t>
            </a:r>
            <a:r>
              <a:rPr lang="en-US" b="1" dirty="0" smtClean="0"/>
              <a:t>/</a:t>
            </a:r>
            <a:r>
              <a:rPr lang="en-US" b="1" dirty="0" err="1" smtClean="0"/>
              <a:t>vladimir</a:t>
            </a:r>
            <a:r>
              <a:rPr lang="en-US" b="1" dirty="0" smtClean="0"/>
              <a:t>/)</a:t>
            </a:r>
            <a:endParaRPr lang="ru-RU" b="1" dirty="0" smtClean="0"/>
          </a:p>
          <a:p>
            <a:r>
              <a:rPr lang="ru-RU" dirty="0" smtClean="0"/>
              <a:t>«</a:t>
            </a:r>
            <a:r>
              <a:rPr lang="ru-RU" dirty="0" err="1" smtClean="0"/>
              <a:t>Культура.РФ</a:t>
            </a:r>
            <a:r>
              <a:rPr lang="ru-RU" dirty="0" smtClean="0"/>
              <a:t>» предлагает виртуальные туры по историческим объектам Владимира, включая Золотые ворота и соборы. Увлекательные мультимедийные материалы удерживают внимание дошкольников.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476672"/>
            <a:ext cx="4041775" cy="5733256"/>
          </a:xfrm>
        </p:spPr>
        <p:txBody>
          <a:bodyPr>
            <a:normAutofit fontScale="47500" lnSpcReduction="20000"/>
          </a:bodyPr>
          <a:lstStyle/>
          <a:p>
            <a:r>
              <a:rPr lang="ru-RU" sz="2300" b="1" dirty="0" smtClean="0"/>
              <a:t>«Россия – моя история»: путешествие во времени</a:t>
            </a:r>
          </a:p>
          <a:p>
            <a:r>
              <a:rPr lang="ru-RU" sz="2300" dirty="0" smtClean="0"/>
              <a:t>Этот ресурс знакомит детей с историей Владимира через анимированные экскурсии и простые задания, способствующие лучшему усвоению городской культуры и архитектуры.</a:t>
            </a:r>
          </a:p>
          <a:p>
            <a:endParaRPr lang="ru-RU" sz="2300" dirty="0"/>
          </a:p>
          <a:p>
            <a:r>
              <a:rPr lang="ru-RU" sz="2300" b="1" dirty="0" smtClean="0"/>
              <a:t>Владимир за 1 день </a:t>
            </a:r>
            <a:r>
              <a:rPr lang="ru-RU" sz="2300" dirty="0" smtClean="0"/>
              <a:t>ОК </a:t>
            </a:r>
            <a:r>
              <a:rPr lang="ru-RU" sz="2300" dirty="0" err="1" smtClean="0"/>
              <a:t>евгений</a:t>
            </a:r>
            <a:r>
              <a:rPr lang="ru-RU" sz="2300" dirty="0" smtClean="0"/>
              <a:t> </a:t>
            </a:r>
            <a:r>
              <a:rPr lang="ru-RU" sz="2300" dirty="0" err="1" smtClean="0"/>
              <a:t>гаврилов</a:t>
            </a:r>
            <a:r>
              <a:rPr lang="ru-RU" sz="2300" dirty="0" smtClean="0"/>
              <a:t> (от18 июля 2023)</a:t>
            </a:r>
          </a:p>
          <a:p>
            <a:endParaRPr lang="ru-RU" sz="2300" dirty="0" smtClean="0"/>
          </a:p>
          <a:p>
            <a:r>
              <a:rPr lang="ru-RU" sz="2300" b="1" dirty="0" smtClean="0"/>
              <a:t>«музей ложки»: /</a:t>
            </a:r>
            <a:r>
              <a:rPr lang="ru-RU" sz="2300" b="1" dirty="0" err="1" smtClean="0"/>
              <a:t>владимир</a:t>
            </a:r>
            <a:r>
              <a:rPr lang="ru-RU" sz="2300" b="1" dirty="0" smtClean="0"/>
              <a:t>- «Город </a:t>
            </a:r>
            <a:r>
              <a:rPr lang="ru-RU" sz="2300" b="1" dirty="0"/>
              <a:t>трудовой доблести</a:t>
            </a:r>
            <a:r>
              <a:rPr lang="ru-RU" sz="2300" b="1" dirty="0" smtClean="0"/>
              <a:t>»</a:t>
            </a:r>
            <a:r>
              <a:rPr lang="en-US" sz="2300" b="1" dirty="0" smtClean="0"/>
              <a:t>|</a:t>
            </a:r>
            <a:r>
              <a:rPr lang="ru-RU" sz="2300" b="1" dirty="0" smtClean="0"/>
              <a:t>Регион 33</a:t>
            </a:r>
          </a:p>
          <a:p>
            <a:r>
              <a:rPr lang="ru-RU" sz="2500" dirty="0" smtClean="0"/>
              <a:t>Интерактивные помогают </a:t>
            </a:r>
            <a:r>
              <a:rPr lang="ru-RU" sz="2500" dirty="0" smtClean="0"/>
              <a:t>детям познакомиться с экспонатами Владимирских музеев в доступной и занимательной форме</a:t>
            </a:r>
            <a:r>
              <a:rPr lang="ru-RU" sz="2500" dirty="0" smtClean="0"/>
              <a:t>.</a:t>
            </a:r>
          </a:p>
          <a:p>
            <a:r>
              <a:rPr lang="ru-RU" sz="2500" b="1" dirty="0" err="1" smtClean="0"/>
              <a:t>Истрический</a:t>
            </a:r>
            <a:r>
              <a:rPr lang="ru-RU" sz="2500" b="1" dirty="0" smtClean="0"/>
              <a:t> музей во </a:t>
            </a:r>
            <a:r>
              <a:rPr lang="ru-RU" sz="2500" b="1" dirty="0" err="1" smtClean="0"/>
              <a:t>владимире</a:t>
            </a:r>
            <a:r>
              <a:rPr lang="ru-RU" sz="2500" b="1" dirty="0"/>
              <a:t>(</a:t>
            </a:r>
            <a:r>
              <a:rPr lang="en-US" sz="2500" dirty="0" err="1" smtClean="0"/>
              <a:t>rutube</a:t>
            </a:r>
            <a:r>
              <a:rPr lang="en-US" sz="2500" dirty="0" smtClean="0"/>
              <a:t> </a:t>
            </a:r>
            <a:r>
              <a:rPr lang="ru-RU" sz="2500" dirty="0" err="1" smtClean="0"/>
              <a:t>Администарация</a:t>
            </a:r>
            <a:r>
              <a:rPr lang="ru-RU" sz="2500" dirty="0" smtClean="0"/>
              <a:t> города </a:t>
            </a:r>
            <a:r>
              <a:rPr lang="ru-RU" sz="2500" dirty="0" err="1" smtClean="0"/>
              <a:t>владимир</a:t>
            </a:r>
            <a:r>
              <a:rPr lang="ru-RU" sz="2500" dirty="0" smtClean="0"/>
              <a:t>)</a:t>
            </a:r>
            <a:endParaRPr lang="ru-RU" sz="2500" dirty="0" smtClean="0"/>
          </a:p>
          <a:p>
            <a:endParaRPr lang="en-US" sz="2500" dirty="0" smtClean="0"/>
          </a:p>
          <a:p>
            <a:r>
              <a:rPr lang="ru-RU" sz="2500" dirty="0" smtClean="0"/>
              <a:t>Телепередача на первом канале России </a:t>
            </a:r>
            <a:r>
              <a:rPr lang="ru-RU" sz="2500" b="1" dirty="0" smtClean="0"/>
              <a:t>«</a:t>
            </a:r>
            <a:r>
              <a:rPr lang="ru-RU" sz="2500" b="1" dirty="0" err="1" smtClean="0"/>
              <a:t>Поехали!»</a:t>
            </a:r>
            <a:r>
              <a:rPr lang="ru-RU" sz="2500" dirty="0" err="1" smtClean="0"/>
              <a:t>от</a:t>
            </a:r>
            <a:r>
              <a:rPr lang="ru-RU" sz="2500" dirty="0" smtClean="0"/>
              <a:t> 17.09.2022г</a:t>
            </a:r>
            <a:endParaRPr lang="ru-RU" sz="25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645024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72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3200400" cy="2736304"/>
          </a:xfrm>
        </p:spPr>
        <p:txBody>
          <a:bodyPr>
            <a:normAutofit fontScale="85000" lnSpcReduction="20000"/>
          </a:bodyPr>
          <a:lstStyle/>
          <a:p>
            <a:r>
              <a:rPr lang="ru-RU" sz="1200" b="1" dirty="0" smtClean="0"/>
              <a:t>Музей стекла и хрусталя во Владимире</a:t>
            </a:r>
          </a:p>
          <a:p>
            <a:r>
              <a:rPr lang="ru-RU" dirty="0" smtClean="0"/>
              <a:t>(дзен Дом необычных вещей)</a:t>
            </a:r>
            <a:endParaRPr lang="en-US" dirty="0" smtClean="0"/>
          </a:p>
          <a:p>
            <a:r>
              <a:rPr lang="ru-RU" b="1" dirty="0" smtClean="0"/>
              <a:t>Музей природы во Владимире </a:t>
            </a:r>
            <a:r>
              <a:rPr lang="ru-RU" dirty="0" smtClean="0"/>
              <a:t>(</a:t>
            </a:r>
            <a:r>
              <a:rPr lang="en-US" dirty="0" err="1" smtClean="0"/>
              <a:t>rutube</a:t>
            </a:r>
            <a:r>
              <a:rPr lang="en-US" dirty="0" smtClean="0"/>
              <a:t> </a:t>
            </a:r>
            <a:r>
              <a:rPr lang="ru-RU" dirty="0" smtClean="0"/>
              <a:t>музей природы от 12 апреля 2023г.)</a:t>
            </a:r>
            <a:endParaRPr lang="ru-RU" dirty="0"/>
          </a:p>
          <a:p>
            <a:endParaRPr lang="en-US" dirty="0"/>
          </a:p>
          <a:p>
            <a:r>
              <a:rPr lang="ru-RU" dirty="0" smtClean="0"/>
              <a:t>Портал фильмов русского географического сообщества –</a:t>
            </a:r>
            <a:r>
              <a:rPr lang="ru-RU" b="1" dirty="0" err="1" smtClean="0"/>
              <a:t>мульт</a:t>
            </a:r>
            <a:r>
              <a:rPr lang="ru-RU" b="1" dirty="0" smtClean="0"/>
              <a:t> – </a:t>
            </a:r>
            <a:r>
              <a:rPr lang="ru-RU" b="1" dirty="0" err="1" smtClean="0"/>
              <a:t>россия.владимирская</a:t>
            </a:r>
            <a:r>
              <a:rPr lang="ru-RU" b="1" dirty="0" smtClean="0"/>
              <a:t> область</a:t>
            </a:r>
            <a:endParaRPr lang="en-US" b="1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3894610" cy="389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31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Интерактивные приложения для познания Владимира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6778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556792"/>
            <a:ext cx="4040188" cy="2160240"/>
          </a:xfrm>
        </p:spPr>
        <p:txBody>
          <a:bodyPr/>
          <a:lstStyle/>
          <a:p>
            <a:r>
              <a:rPr lang="ru-RU" b="1" dirty="0" smtClean="0"/>
              <a:t>«Владимир в сказках»</a:t>
            </a:r>
          </a:p>
          <a:p>
            <a:pPr marL="0" indent="0">
              <a:buNone/>
            </a:pPr>
            <a:r>
              <a:rPr lang="ru-RU" sz="1600" b="0" dirty="0" smtClean="0"/>
              <a:t>Приложение сочетает игровые истории с культурой, стимулируя интерес и память малышей.</a:t>
            </a:r>
            <a:endParaRPr lang="ru-RU" sz="16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3356992"/>
            <a:ext cx="4041775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«Виртуальный Владимир» </a:t>
            </a:r>
          </a:p>
          <a:p>
            <a:r>
              <a:rPr lang="ru-RU" b="0" dirty="0" smtClean="0"/>
              <a:t>Позволяет изучать город в формате виртуальных прогулок с элементами </a:t>
            </a:r>
            <a:r>
              <a:rPr lang="ru-RU" b="0" dirty="0" err="1" smtClean="0"/>
              <a:t>геймификации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1628800"/>
            <a:ext cx="4041775" cy="1728192"/>
          </a:xfrm>
        </p:spPr>
        <p:txBody>
          <a:bodyPr/>
          <a:lstStyle/>
          <a:p>
            <a:r>
              <a:rPr lang="ru-RU" b="1" dirty="0" smtClean="0"/>
              <a:t>«Архитектура для малышей»</a:t>
            </a:r>
          </a:p>
          <a:p>
            <a:pPr marL="0" indent="0">
              <a:buNone/>
            </a:pPr>
            <a:r>
              <a:rPr lang="ru-RU" sz="1800" b="0" dirty="0" smtClean="0"/>
              <a:t>Обучает основам архитектуры через красочные иллюстрации и простые задания.</a:t>
            </a: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303334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Видеоресурсы</a:t>
            </a:r>
            <a:r>
              <a:rPr lang="ru-RU" dirty="0" smtClean="0"/>
              <a:t> для знакомства с памятниками Владимира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836712"/>
            <a:ext cx="3200400" cy="369987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Мультфильмы «Города Золотого кольца» </a:t>
            </a:r>
            <a:r>
              <a:rPr lang="ru-RU" dirty="0" smtClean="0"/>
              <a:t>Анимационные фильмы рассказывают о Владимире и его достопримечательностях в увлекательной форме для малышей.</a:t>
            </a:r>
          </a:p>
          <a:p>
            <a:r>
              <a:rPr lang="ru-RU" dirty="0" smtClean="0"/>
              <a:t>(</a:t>
            </a:r>
            <a:r>
              <a:rPr lang="ru-RU" b="1" dirty="0" smtClean="0"/>
              <a:t>Канал </a:t>
            </a:r>
            <a:r>
              <a:rPr lang="en-US" b="1" dirty="0" err="1" smtClean="0"/>
              <a:t>rutube</a:t>
            </a:r>
            <a:r>
              <a:rPr lang="en-US" b="1" dirty="0" smtClean="0"/>
              <a:t>/</a:t>
            </a:r>
            <a:r>
              <a:rPr lang="ru-RU" b="1" dirty="0" err="1" smtClean="0"/>
              <a:t>Алиса,научи</a:t>
            </a:r>
            <a:r>
              <a:rPr lang="ru-RU" dirty="0" smtClean="0"/>
              <a:t>!(история города Владимир)</a:t>
            </a:r>
          </a:p>
          <a:p>
            <a:r>
              <a:rPr lang="ru-RU" b="1" dirty="0" smtClean="0"/>
              <a:t>ОК.</a:t>
            </a:r>
            <a:r>
              <a:rPr lang="en-US" b="1" dirty="0" err="1" smtClean="0"/>
              <a:t>ru</a:t>
            </a:r>
            <a:r>
              <a:rPr lang="en-US" b="1" dirty="0" smtClean="0"/>
              <a:t> </a:t>
            </a:r>
            <a:r>
              <a:rPr lang="ru-RU" b="1" dirty="0" smtClean="0"/>
              <a:t>Гора самоцветов </a:t>
            </a:r>
            <a:r>
              <a:rPr lang="ru-RU" dirty="0" smtClean="0"/>
              <a:t>–Мы живем в </a:t>
            </a:r>
            <a:r>
              <a:rPr lang="ru-RU" dirty="0" err="1" smtClean="0"/>
              <a:t>россии</a:t>
            </a:r>
            <a:r>
              <a:rPr lang="ru-RU" dirty="0" smtClean="0"/>
              <a:t> (</a:t>
            </a:r>
            <a:r>
              <a:rPr lang="ru-RU" dirty="0" err="1" smtClean="0"/>
              <a:t>владимир</a:t>
            </a:r>
            <a:r>
              <a:rPr lang="ru-RU" dirty="0" smtClean="0"/>
              <a:t>) </a:t>
            </a:r>
            <a:r>
              <a:rPr lang="ru-RU" dirty="0" err="1" smtClean="0"/>
              <a:t>видеоэнциклопедия</a:t>
            </a:r>
            <a:r>
              <a:rPr lang="ru-RU" dirty="0" smtClean="0"/>
              <a:t>/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3573016"/>
            <a:ext cx="3108325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328368" cy="2115696"/>
          </a:xfrm>
        </p:spPr>
        <p:txBody>
          <a:bodyPr>
            <a:noAutofit/>
          </a:bodyPr>
          <a:lstStyle/>
          <a:p>
            <a:r>
              <a:rPr lang="ru-RU" dirty="0" smtClean="0"/>
              <a:t>Видео от краеведческих музеев </a:t>
            </a:r>
            <a:r>
              <a:rPr lang="ru-RU" dirty="0" err="1" smtClean="0"/>
              <a:t>ВладимОбразовательные</a:t>
            </a:r>
            <a:r>
              <a:rPr lang="ru-RU" dirty="0" smtClean="0"/>
              <a:t> ролики с экскурсиями </a:t>
            </a:r>
            <a:r>
              <a:rPr lang="ru-RU" dirty="0" smtClean="0"/>
              <a:t>и(или) </a:t>
            </a:r>
            <a:r>
              <a:rPr lang="ru-RU" dirty="0" smtClean="0"/>
              <a:t>рассказами сотрудников музеев стимулируют познавательную активность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Онлайн-</a:t>
            </a:r>
            <a:r>
              <a:rPr lang="ru-RU" dirty="0" err="1" smtClean="0"/>
              <a:t>квесты</a:t>
            </a:r>
            <a:r>
              <a:rPr lang="ru-RU" dirty="0" smtClean="0"/>
              <a:t> и интерактивные задания для детей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268760"/>
            <a:ext cx="3200400" cy="144016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Пройди </a:t>
            </a:r>
            <a:r>
              <a:rPr lang="ru-RU" b="1" dirty="0" err="1" smtClean="0"/>
              <a:t>владимир</a:t>
            </a:r>
            <a:r>
              <a:rPr lang="ru-RU" b="1" dirty="0" smtClean="0"/>
              <a:t>.</a:t>
            </a:r>
            <a:r>
              <a:rPr lang="en-US" b="1" dirty="0" smtClean="0"/>
              <a:t>vladimir.ru </a:t>
            </a:r>
            <a:r>
              <a:rPr lang="en-US" b="1" dirty="0" err="1" smtClean="0"/>
              <a:t>vladimirgo</a:t>
            </a:r>
            <a:r>
              <a:rPr lang="en-US" b="1" dirty="0" smtClean="0"/>
              <a:t>/</a:t>
            </a:r>
            <a:endParaRPr lang="ru-RU" b="1" dirty="0" smtClean="0"/>
          </a:p>
          <a:p>
            <a:r>
              <a:rPr lang="ru-RU" dirty="0" smtClean="0"/>
              <a:t>Увлекательное путешествие по </a:t>
            </a:r>
            <a:r>
              <a:rPr lang="ru-RU" dirty="0" err="1" smtClean="0"/>
              <a:t>городу,где</a:t>
            </a:r>
            <a:r>
              <a:rPr lang="ru-RU" dirty="0" smtClean="0"/>
              <a:t> история оживает через игровые приключения.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108325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15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76672"/>
            <a:ext cx="4040188" cy="158417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Важно выбирать проверенные платформы с безопасным и адаптированным контентом, соответствующим возрасту 4–7 лет для эффективного обучения.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836712"/>
            <a:ext cx="3396357" cy="339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52" y="2492896"/>
            <a:ext cx="4041775" cy="12878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Интеграция ресурсов в занятия и проекты улучшает восприятие культуры, а семейные сценарии способствуют совместному развитию и укреплению связей.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28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Перспективы цифрового знакомства дошкольников с культурой Владимира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Цифровые ресурсы доказывают свою эффективность, поддерживают современные стандарты и открывают новые возможности для культурного воспитания детей.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73" y="1701800"/>
            <a:ext cx="310223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253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123</TotalTime>
  <Words>420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Обзор цифровых ресурсов для знакомства дошкольников с культурой города Владимир</vt:lpstr>
      <vt:lpstr>Культурное наследие Владимира в образовательном процессе</vt:lpstr>
      <vt:lpstr>виртуальные экскурсии по культурным памятникам Владимира</vt:lpstr>
      <vt:lpstr>Презентация PowerPoint</vt:lpstr>
      <vt:lpstr>Интерактивные приложения для познания Владимира</vt:lpstr>
      <vt:lpstr>Видеоресурсы для знакомства с памятниками Владимира </vt:lpstr>
      <vt:lpstr>Онлайн-квесты и интерактивные задания для детей</vt:lpstr>
      <vt:lpstr>Презентация PowerPoint</vt:lpstr>
      <vt:lpstr>Перспективы цифрового знакомства дошкольников с культурой Владимира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2026-02-10T11:07:12Z</dcterms:created>
  <dcterms:modified xsi:type="dcterms:W3CDTF">2026-03-03T08:25:45Z</dcterms:modified>
</cp:coreProperties>
</file>