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нач.уч.г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старш.подгр.</c:v>
                </c:pt>
                <c:pt idx="1">
                  <c:v>Подг.подгр.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0.28000000000000008</c:v>
                </c:pt>
                <c:pt idx="1">
                  <c:v>0.16000000000000003</c:v>
                </c:pt>
                <c:pt idx="2">
                  <c:v>0.44000000000000006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конец.уч.г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Старш.подгр.</c:v>
                </c:pt>
                <c:pt idx="1">
                  <c:v>Подг.подгр.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0.28000000000000008</c:v>
                </c:pt>
                <c:pt idx="1">
                  <c:v>0.28000000000000008</c:v>
                </c:pt>
                <c:pt idx="2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Старш.подгр.</c:v>
                </c:pt>
                <c:pt idx="1">
                  <c:v>Подг.подгр.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усв.по ПРв группе увелич. на 12%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Нач.уч.года</c:v>
                </c:pt>
                <c:pt idx="1">
                  <c:v>Конец.уч.года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Нач.уч.года</c:v>
                </c:pt>
                <c:pt idx="1">
                  <c:v>Конец.уч.года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9B4D-D023-493E-A091-DF677CAE9D33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D371-A3D7-4F76-B526-369FDF7C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6436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Познавательное</a:t>
            </a:r>
            <a:r>
              <a:rPr lang="ru-RU" dirty="0"/>
              <a:t> </a:t>
            </a:r>
            <a:r>
              <a:rPr lang="ru-RU" b="1" dirty="0" smtClean="0"/>
              <a:t>развитие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детей старшего дошкольного возраста </a:t>
            </a:r>
            <a:r>
              <a:rPr lang="ru-RU" dirty="0"/>
              <a:t>в соответствии с ФГОС </a:t>
            </a:r>
            <a:r>
              <a:rPr lang="ru-RU" dirty="0" smtClean="0"/>
              <a:t>ДО</a:t>
            </a:r>
            <a:br>
              <a:rPr lang="ru-RU" dirty="0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100" dirty="0" smtClean="0"/>
              <a:t>Подготовила воспитатель</a:t>
            </a:r>
            <a:br>
              <a:rPr lang="ru-RU" sz="3100" dirty="0" smtClean="0"/>
            </a:br>
            <a:r>
              <a:rPr lang="ru-RU" sz="3100" dirty="0" smtClean="0"/>
              <a:t>              1  квалификационной </a:t>
            </a:r>
            <a:r>
              <a:rPr lang="ru-RU" sz="3100" dirty="0" smtClean="0"/>
              <a:t>категории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Семенова О.А.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Познавательное</a:t>
            </a:r>
            <a:r>
              <a:rPr lang="ru-RU" dirty="0" smtClean="0"/>
              <a:t> </a:t>
            </a:r>
            <a:r>
              <a:rPr lang="ru-RU" b="1" dirty="0" smtClean="0"/>
              <a:t>развитие </a:t>
            </a:r>
            <a:br>
              <a:rPr lang="ru-RU" b="1" dirty="0" smtClean="0"/>
            </a:br>
            <a:r>
              <a:rPr lang="ru-RU" b="1" dirty="0" smtClean="0"/>
              <a:t>включает в себя: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14818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214818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4214818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2000240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Ознакомление с предметным и окружением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познавательно-исследовательской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450057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ФЭМП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35769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Ознакомление с предметным окружением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442913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Ознакомление с природой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Информационно-игровая технология,</a:t>
            </a:r>
            <a:r>
              <a:rPr lang="ru-RU" dirty="0" smtClean="0"/>
              <a:t> в основе которой – корректурные таблицы. Они помогают корректировать , дополнять и увеличивать представления детей о предметах и явлениях действительности, применять полученные знания на практике.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Признаки весны</a:t>
            </a:r>
            <a:endParaRPr lang="ru-RU" dirty="0"/>
          </a:p>
        </p:txBody>
      </p:sp>
      <p:pic>
        <p:nvPicPr>
          <p:cNvPr id="4" name="Содержимое 3" descr="10000196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477" y="1600200"/>
            <a:ext cx="60110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Почта</a:t>
            </a:r>
            <a:endParaRPr lang="ru-RU" dirty="0"/>
          </a:p>
        </p:txBody>
      </p:sp>
      <p:pic>
        <p:nvPicPr>
          <p:cNvPr id="4" name="Содержимое 3" descr="1000019687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477" y="1600200"/>
            <a:ext cx="60110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Тема:Транспорт</a:t>
            </a:r>
            <a:endParaRPr lang="ru-RU" dirty="0"/>
          </a:p>
        </p:txBody>
      </p:sp>
      <p:pic>
        <p:nvPicPr>
          <p:cNvPr id="4" name="Содержимое 3" descr="10000196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6477" y="1600200"/>
            <a:ext cx="60110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be63565597894243f50099c1804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5000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Познавательное развитие   детей старшего дошкольного возраста в соответствии с ФГОС ДО      Подготовила воспитатель               1  квалификационной категории Семенова О.А.</vt:lpstr>
      <vt:lpstr>Познавательное развитие  включает в себя:</vt:lpstr>
      <vt:lpstr>Презентация PowerPoint</vt:lpstr>
      <vt:lpstr>Презентация PowerPoint</vt:lpstr>
      <vt:lpstr>Тема: Признаки весны</vt:lpstr>
      <vt:lpstr>Тема: Почта</vt:lpstr>
      <vt:lpstr>Тема:Транспорт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Познавательное развитие  дошкольников в соответствии с ФГОС ДО</dc:title>
  <dc:creator>User</dc:creator>
  <cp:lastModifiedBy>User</cp:lastModifiedBy>
  <cp:revision>10</cp:revision>
  <dcterms:created xsi:type="dcterms:W3CDTF">2025-05-20T10:30:58Z</dcterms:created>
  <dcterms:modified xsi:type="dcterms:W3CDTF">2025-05-30T09:43:11Z</dcterms:modified>
</cp:coreProperties>
</file>