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7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685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9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8611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31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2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3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2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6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3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2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1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8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7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5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8109-AF78-491E-A5FE-BE97CB6D1EC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5FE341-3A49-4BE8-B94B-E486384CB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3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3D72D-E6A9-3247-5A8F-3F5EBE15F8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Инструкция для подачи заявления на аттестацию посредством портала «Госуслуги»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5533D3-907E-440F-5AB4-AEE2A7F55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МБДОУ детский сад №10 «Улыбка»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2412B25-72A3-44A2-A548-A1F5E8C16EC3}"/>
              </a:ext>
            </a:extLst>
          </p:cNvPr>
          <p:cNvSpPr/>
          <p:nvPr/>
        </p:nvSpPr>
        <p:spPr>
          <a:xfrm>
            <a:off x="7046912" y="5102111"/>
            <a:ext cx="4521200" cy="160310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Консультация для педагогических работников 21.09.2023</a:t>
            </a:r>
          </a:p>
        </p:txBody>
      </p:sp>
    </p:spTree>
    <p:extLst>
      <p:ext uri="{BB962C8B-B14F-4D97-AF65-F5344CB8AC3E}">
        <p14:creationId xmlns:p14="http://schemas.microsoft.com/office/powerpoint/2010/main" val="46156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1CD17-165A-C426-CFF6-904D8ECA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- указываете место работы – наименование детского сада строго из Устава, нажимаете «далее»</a:t>
            </a:r>
            <a:br>
              <a:rPr lang="ru-RU" sz="1800" dirty="0"/>
            </a:br>
            <a:r>
              <a:rPr lang="ru-RU" sz="1800" b="1" dirty="0">
                <a:latin typeface="Times New Roman" panose="02020603050405020304" pitchFamily="18" charset="0"/>
              </a:rPr>
              <a:t>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униципальное бюджетное дошкольное образовательное учреждение Собинского района детский сад № 10 «Улыбка» комбинированного вида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(МБДОУ детский сад № 10 «Улыбка»)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C55681-A275-D8BD-89BD-74DE3A3F6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672080"/>
            <a:ext cx="8196881" cy="3778250"/>
          </a:xfrm>
        </p:spPr>
      </p:pic>
    </p:spTree>
    <p:extLst>
      <p:ext uri="{BB962C8B-B14F-4D97-AF65-F5344CB8AC3E}">
        <p14:creationId xmlns:p14="http://schemas.microsoft.com/office/powerpoint/2010/main" val="245204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EEDF3-3071-49F7-19C1-01EE4E22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Сюда необходимо загрузить все собранные подтверждающие документы по всем критериям (формируется совместно с руководителем и ответственным лицом за формирование пакета документов)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580E1B-1E76-4EAD-8026-A57E055E6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04" y="2133600"/>
            <a:ext cx="8078218" cy="3778250"/>
          </a:xfrm>
        </p:spPr>
      </p:pic>
    </p:spTree>
    <p:extLst>
      <p:ext uri="{BB962C8B-B14F-4D97-AF65-F5344CB8AC3E}">
        <p14:creationId xmlns:p14="http://schemas.microsoft.com/office/powerpoint/2010/main" val="104540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DB6E8-7430-D6D0-269C-74CF34DD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При выборе «Первая квалификационная категория»  выбрать подходящую строку «установлена/не установлена категория»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06B13B-D665-DC11-99AF-5BA3B3327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08" y="2133600"/>
            <a:ext cx="8035610" cy="3778250"/>
          </a:xfrm>
        </p:spPr>
      </p:pic>
    </p:spTree>
    <p:extLst>
      <p:ext uri="{BB962C8B-B14F-4D97-AF65-F5344CB8AC3E}">
        <p14:creationId xmlns:p14="http://schemas.microsoft.com/office/powerpoint/2010/main" val="243460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28A0B-B7DC-0141-8902-085884B8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445" y="624110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dirty="0"/>
              <a:t>Если выбрали установлена, то необходимо действовать, как на слайде №9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ED09AD-BD99-8C2D-A0D8-157A991C5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63" y="2133600"/>
            <a:ext cx="8138100" cy="3778250"/>
          </a:xfrm>
        </p:spPr>
      </p:pic>
    </p:spTree>
    <p:extLst>
      <p:ext uri="{BB962C8B-B14F-4D97-AF65-F5344CB8AC3E}">
        <p14:creationId xmlns:p14="http://schemas.microsoft.com/office/powerpoint/2010/main" val="307351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Лупа поиск картинки.">
            <a:extLst>
              <a:ext uri="{FF2B5EF4-FFF2-40B4-BE49-F238E27FC236}">
                <a16:creationId xmlns:a16="http://schemas.microsoft.com/office/drawing/2014/main" id="{D0658019-4E73-03AE-8793-2D4C30FF5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68" y="946150"/>
            <a:ext cx="472440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EA759-F34C-DDB7-5FB5-60A8BEFF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520" y="508000"/>
            <a:ext cx="9753600" cy="136652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1. Авторизоваться (ввести логин и пароль) на Госуслугах.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2. В поисковой строке         написать  «аттестация педагогических кадров».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3. Выбрать «Подать заявление на присвоение категории» и нажать  мышкой на эти слова.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101771-B2DF-E728-2AB7-5F233647A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13" y="2133600"/>
            <a:ext cx="8178399" cy="3778250"/>
          </a:xfrm>
        </p:spPr>
      </p:pic>
    </p:spTree>
    <p:extLst>
      <p:ext uri="{BB962C8B-B14F-4D97-AF65-F5344CB8AC3E}">
        <p14:creationId xmlns:p14="http://schemas.microsoft.com/office/powerpoint/2010/main" val="14900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48FAF-EB01-2B7B-09D2-CA609245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Ознакомиться с информацией и нажать «Начать»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02A93D-5001-8E44-7760-6B60C6FED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97" y="2133600"/>
            <a:ext cx="8041431" cy="3778250"/>
          </a:xfrm>
        </p:spPr>
      </p:pic>
    </p:spTree>
    <p:extLst>
      <p:ext uri="{BB962C8B-B14F-4D97-AF65-F5344CB8AC3E}">
        <p14:creationId xmlns:p14="http://schemas.microsoft.com/office/powerpoint/2010/main" val="81449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F80BB-4253-4BEC-2EF0-877098D0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285" y="197390"/>
            <a:ext cx="9588915" cy="1280890"/>
          </a:xfrm>
        </p:spPr>
        <p:txBody>
          <a:bodyPr>
            <a:noAutofit/>
          </a:bodyPr>
          <a:lstStyle/>
          <a:p>
            <a:r>
              <a:rPr lang="ru-RU" sz="2800" dirty="0"/>
              <a:t>5. Ввести сведения о заявителе:</a:t>
            </a:r>
            <a:br>
              <a:rPr lang="ru-RU" sz="2800" dirty="0"/>
            </a:br>
            <a:r>
              <a:rPr lang="ru-RU" sz="2800" dirty="0"/>
              <a:t>- паспортные данные (точно, как написано в паспорте)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0C0085-A9AB-E3F6-1C9F-6E97B0DA4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94" y="2133600"/>
            <a:ext cx="8079838" cy="3778250"/>
          </a:xfrm>
        </p:spPr>
      </p:pic>
    </p:spTree>
    <p:extLst>
      <p:ext uri="{BB962C8B-B14F-4D97-AF65-F5344CB8AC3E}">
        <p14:creationId xmlns:p14="http://schemas.microsoft.com/office/powerpoint/2010/main" val="117613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68116-4497-2361-3F9B-BC7EEEEC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121" y="624110"/>
            <a:ext cx="9655492" cy="1280890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sz="2800" dirty="0"/>
              <a:t>ввести контактный (мобильный) телефон для связи</a:t>
            </a:r>
            <a:br>
              <a:rPr lang="ru-RU" sz="2800" dirty="0"/>
            </a:br>
            <a:r>
              <a:rPr lang="ru-RU" sz="2800" dirty="0"/>
              <a:t>- нажать «верно»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3EC121-9193-DB20-1809-509DE19E1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2" y="2133600"/>
            <a:ext cx="8188342" cy="3778250"/>
          </a:xfrm>
        </p:spPr>
      </p:pic>
    </p:spTree>
    <p:extLst>
      <p:ext uri="{BB962C8B-B14F-4D97-AF65-F5344CB8AC3E}">
        <p14:creationId xmlns:p14="http://schemas.microsoft.com/office/powerpoint/2010/main" val="106388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E41C-0E61-7A63-8F00-7ACACD41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961" y="624110"/>
            <a:ext cx="9411652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- </a:t>
            </a:r>
            <a:r>
              <a:rPr lang="ru-RU" sz="3100" dirty="0"/>
              <a:t>ввести электронную почту, которой пользуетесь</a:t>
            </a:r>
            <a:br>
              <a:rPr lang="ru-RU" sz="3100" dirty="0"/>
            </a:br>
            <a:r>
              <a:rPr lang="ru-RU" sz="3100" dirty="0"/>
              <a:t>- нажать «Верно»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AF36F0-EAE8-7EC4-BC61-F61D4B16D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93" y="2133600"/>
            <a:ext cx="8116240" cy="3778250"/>
          </a:xfrm>
        </p:spPr>
      </p:pic>
    </p:spTree>
    <p:extLst>
      <p:ext uri="{BB962C8B-B14F-4D97-AF65-F5344CB8AC3E}">
        <p14:creationId xmlns:p14="http://schemas.microsoft.com/office/powerpoint/2010/main" val="292394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36FA1-AFAC-448B-35A7-FCD84394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-ввести адрес регистрации. </a:t>
            </a:r>
            <a:br>
              <a:rPr lang="ru-RU" dirty="0"/>
            </a:br>
            <a:r>
              <a:rPr lang="ru-RU" dirty="0"/>
              <a:t>- нажать «Верно»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2A42C9-5248-5862-AD3C-C4C8622DF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71" y="2133600"/>
            <a:ext cx="8124084" cy="3778250"/>
          </a:xfrm>
        </p:spPr>
      </p:pic>
    </p:spTree>
    <p:extLst>
      <p:ext uri="{BB962C8B-B14F-4D97-AF65-F5344CB8AC3E}">
        <p14:creationId xmlns:p14="http://schemas.microsoft.com/office/powerpoint/2010/main" val="42111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4F16D-8CF5-CE13-3405-BCC5B338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 Выбрать нужную строку</a:t>
            </a:r>
            <a:br>
              <a:rPr lang="ru-RU" dirty="0"/>
            </a:br>
            <a:r>
              <a:rPr lang="ru-RU" dirty="0"/>
              <a:t>- нажать на стрелку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9A5935-C0A5-1A2B-A323-29B428561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13" y="2133600"/>
            <a:ext cx="8178399" cy="3778250"/>
          </a:xfrm>
        </p:spPr>
      </p:pic>
    </p:spTree>
    <p:extLst>
      <p:ext uri="{BB962C8B-B14F-4D97-AF65-F5344CB8AC3E}">
        <p14:creationId xmlns:p14="http://schemas.microsoft.com/office/powerpoint/2010/main" val="351692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40C7-5ACC-328B-1B21-CE1D96C6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321" y="262525"/>
            <a:ext cx="9655492" cy="1280890"/>
          </a:xfrm>
        </p:spPr>
        <p:txBody>
          <a:bodyPr>
            <a:noAutofit/>
          </a:bodyPr>
          <a:lstStyle/>
          <a:p>
            <a:r>
              <a:rPr lang="ru-RU" sz="1600" dirty="0"/>
              <a:t>При выборе «Высшая квалификационная категория» в таблицу внести данные предыдущей аттестации (приказ Департамента образования или Министерства образования Владимирской области). </a:t>
            </a:r>
            <a:br>
              <a:rPr lang="ru-RU" sz="1600" dirty="0"/>
            </a:br>
            <a:r>
              <a:rPr lang="ru-RU" sz="1600" dirty="0"/>
              <a:t>Управление образования Собинского района так же делает приказ, где указывает данные исходного документа.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E744C9-670C-1662-23FA-59F6F23CD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1" y="1991360"/>
            <a:ext cx="8152384" cy="3778250"/>
          </a:xfr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A6A337A-6491-69B0-6427-508CC678DADD}"/>
              </a:ext>
            </a:extLst>
          </p:cNvPr>
          <p:cNvSpPr/>
          <p:nvPr/>
        </p:nvSpPr>
        <p:spPr>
          <a:xfrm>
            <a:off x="421641" y="4826000"/>
            <a:ext cx="2854959" cy="203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Такого требования в 2 года сейчас нет. </a:t>
            </a:r>
          </a:p>
          <a:p>
            <a:pPr algn="ctr"/>
            <a:r>
              <a:rPr lang="ru-RU" sz="1400" dirty="0"/>
              <a:t>Форма заявления будет изменена.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31511A-F727-942F-37B2-F6BD3A817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30" y="1991360"/>
            <a:ext cx="3561155" cy="3139440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DE34D7F-7D13-2DF3-8DBD-B8526C3B88D3}"/>
              </a:ext>
            </a:extLst>
          </p:cNvPr>
          <p:cNvCxnSpPr>
            <a:cxnSpLocks/>
          </p:cNvCxnSpPr>
          <p:nvPr/>
        </p:nvCxnSpPr>
        <p:spPr>
          <a:xfrm>
            <a:off x="7988670" y="1666240"/>
            <a:ext cx="1063890" cy="1762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649DBDD-1AA2-DFC2-14B4-EF1CB2462E96}"/>
              </a:ext>
            </a:extLst>
          </p:cNvPr>
          <p:cNvCxnSpPr>
            <a:cxnSpLocks/>
          </p:cNvCxnSpPr>
          <p:nvPr/>
        </p:nvCxnSpPr>
        <p:spPr>
          <a:xfrm>
            <a:off x="8829040" y="1666240"/>
            <a:ext cx="1175650" cy="1889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5673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</TotalTime>
  <Words>295</Words>
  <Application>Microsoft Office PowerPoint</Application>
  <PresentationFormat>Широкоэкранный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Легкий дым</vt:lpstr>
      <vt:lpstr>Инструкция для подачи заявления на аттестацию посредством портала «Госуслуги»</vt:lpstr>
      <vt:lpstr>1. Авторизоваться (ввести логин и пароль) на Госуслугах.  2. В поисковой строке         написать  «аттестация педагогических кадров».  3. Выбрать «Подать заявление на присвоение категории» и нажать  мышкой на эти слова.</vt:lpstr>
      <vt:lpstr>4. Ознакомиться с информацией и нажать «Начать»</vt:lpstr>
      <vt:lpstr>5. Ввести сведения о заявителе: - паспортные данные (точно, как написано в паспорте)</vt:lpstr>
      <vt:lpstr>- ввести контактный (мобильный) телефон для связи - нажать «верно»</vt:lpstr>
      <vt:lpstr>- ввести электронную почту, которой пользуетесь - нажать «Верно»</vt:lpstr>
      <vt:lpstr>-ввести адрес регистрации.  - нажать «Верно»</vt:lpstr>
      <vt:lpstr>- Выбрать нужную строку - нажать на стрелку</vt:lpstr>
      <vt:lpstr>При выборе «Высшая квалификационная категория» в таблицу внести данные предыдущей аттестации (приказ Департамента образования или Министерства образования Владимирской области).  Управление образования Собинского района так же делает приказ, где указывает данные исходного документа.</vt:lpstr>
      <vt:lpstr>- указываете место работы – наименование детского сада строго из Устава, нажимаете «далее» Муниципальное бюджетное дошкольное образовательное учреждение Собинского района детский сад № 10 «Улыбка» комбинированного вида (МБДОУ детский сад № 10 «Улыбка»)  </vt:lpstr>
      <vt:lpstr>Сюда необходимо загрузить все собранные подтверждающие документы по всем критериям (формируется совместно с руководителем и ответственным лицом за формирование пакета документов)</vt:lpstr>
      <vt:lpstr>При выборе «Первая квалификационная категория»  выбрать подходящую строку «установлена/не установлена категория»</vt:lpstr>
      <vt:lpstr>Если выбрали установлена, то необходимо действовать, как на слайде №9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подачи заявления на аттестацию посредством портала «Госуслуги»</dc:title>
  <dc:creator>User</dc:creator>
  <cp:lastModifiedBy>User</cp:lastModifiedBy>
  <cp:revision>1</cp:revision>
  <dcterms:created xsi:type="dcterms:W3CDTF">2023-09-21T06:14:24Z</dcterms:created>
  <dcterms:modified xsi:type="dcterms:W3CDTF">2023-09-21T07:09:11Z</dcterms:modified>
</cp:coreProperties>
</file>