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02530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0"/>
          <a:ext cx="9144000" cy="5143500"/>
          <a:chOff x="381000" y="0"/>
          <a:chExt cx="9144000" cy="5143500"/>
        </a:xfrm>
      </p:grpSpPr>
      <p:sp>
        <p:nvSpPr>
          <p:cNvPr id="2" name="TextBox 1"/>
          <p:cNvSpPr txBox="1"/>
          <p:nvPr/>
        </p:nvSpPr>
        <p:spPr>
          <a:xfrm>
            <a:off x="381000" y="1333500"/>
            <a:ext cx="5334000" cy="952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Информационная безопасность для дошкольного возраста</a:t>
            </a:r>
          </a:p>
        </p:txBody>
      </p:sp>
      <p:pic>
        <p:nvPicPr>
          <p:cNvPr id="4" name="Image1" descr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04800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Что такое информационная безопасность?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2308324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Информационная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безопасность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–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это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защита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информации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средств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её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обработки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Важно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научить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детей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только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пользоваться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интернетом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,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осознавать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потенциальные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опасности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Неподходящий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контент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Общение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с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незнакомцами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Защита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личных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данных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2" descr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Почему это важно для детей?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2031325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Дети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сейчас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активно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используют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технологии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Основные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аспекты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Формирование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правильного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поведения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в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интернете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Профилактика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кибербуллинга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Предотвращение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раскрытия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личной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информации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3" descr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Основные угрозы для детей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147732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Наиболее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распространенные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угрозы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Ненадежные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сайты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Контакт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с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незнакомыми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людьми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Вредоносные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программы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Кибербуллинг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4" descr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Как защитить детей?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1200329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Способы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защиты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Установка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родительского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контроля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Обучение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объяснение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опасностей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Регулярный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контроль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активности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в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интернете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5" descr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Роль родителей и воспитателей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1524000"/>
            <a:ext cx="4767064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Родители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воспитатели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играют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ключевую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роль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lvl="0" fontAlgn="base"/>
            <a:r>
              <a:rPr lang="en-US" dirty="0">
                <a:solidFill>
                  <a:srgbClr val="000000">
                    <a:alpha val="100000"/>
                  </a:srgbClr>
                </a:solidFill>
              </a:rPr>
              <a:t>• </a:t>
            </a:r>
            <a:r>
              <a:rPr lang="en-US" dirty="0" err="1">
                <a:solidFill>
                  <a:srgbClr val="000000">
                    <a:alpha val="100000"/>
                  </a:srgbClr>
                </a:solidFill>
              </a:rPr>
              <a:t>Обучение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основам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безопасности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Проведение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диалогов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о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вреде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интернета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Пример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правильного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поведения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в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сети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6" descr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Образовательные программы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147732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Существуют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программы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для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обучения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детей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цифровой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безопасности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Курсы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тренинги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Специальные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онлайн-ресурсы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7" descr="Imag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Заключение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2031325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Информационная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безопасность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имеет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первостепенное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значение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для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детей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: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Формирование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умений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безопасного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поведения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Создание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безопасного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цифрового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пространства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Поддержка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родителей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воспитателей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8" descr="Imag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186</Words>
  <Application>Microsoft Office PowerPoint</Application>
  <PresentationFormat>Экран (16:9)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Theme68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2</cp:revision>
  <dcterms:created xsi:type="dcterms:W3CDTF">2026-02-16T10:12:31Z</dcterms:created>
  <dcterms:modified xsi:type="dcterms:W3CDTF">2026-02-17T10:40:55Z</dcterms:modified>
  <cp:category/>
  <cp:contentStatus/>
</cp:coreProperties>
</file>