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4C87-3CBD-4E93-AFF6-ACADBDB781F6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CDCD-8256-4FED-BD91-114476E64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Мероприятия в группе Ягодка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 Году Защитника Отечества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00570"/>
            <a:ext cx="7772400" cy="1714512"/>
          </a:xfrm>
        </p:spPr>
        <p:txBody>
          <a:bodyPr/>
          <a:lstStyle/>
          <a:p>
            <a:r>
              <a:rPr lang="ru-RU" dirty="0" smtClean="0"/>
              <a:t>Подготовила воспитатель </a:t>
            </a:r>
          </a:p>
          <a:p>
            <a:r>
              <a:rPr lang="ru-RU" dirty="0" smtClean="0"/>
              <a:t>1 </a:t>
            </a:r>
            <a:r>
              <a:rPr lang="ru-RU" smtClean="0"/>
              <a:t>категории </a:t>
            </a:r>
          </a:p>
          <a:p>
            <a:r>
              <a:rPr lang="ru-RU" smtClean="0"/>
              <a:t>Алексеева </a:t>
            </a:r>
            <a:r>
              <a:rPr lang="ru-RU" dirty="0" smtClean="0"/>
              <a:t>Анна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ягодка 2025\Screenshot_20250528_073856_edit_1459108828043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Знакомство с символикой РФ</a:t>
            </a:r>
          </a:p>
          <a:p>
            <a:endParaRPr lang="ru-RU" dirty="0"/>
          </a:p>
        </p:txBody>
      </p:sp>
      <p:pic>
        <p:nvPicPr>
          <p:cNvPr id="1027" name="Picture 3" descr="C:\Users\User\Desktop\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571612"/>
            <a:ext cx="675322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Знакомство с семьей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User\Desktop\ягодка 2025\Screenshot_20250528_092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4" y="1214423"/>
            <a:ext cx="321470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Читаем стихи о войне </a:t>
            </a:r>
            <a:endParaRPr lang="ru-RU" dirty="0"/>
          </a:p>
        </p:txBody>
      </p:sp>
      <p:pic>
        <p:nvPicPr>
          <p:cNvPr id="3074" name="Picture 2" descr="C:\Users\User\Desktop\ягодка 2025\Screenshot_20250528_073639_edit_145932940480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571750" cy="4010025"/>
          </a:xfrm>
          <a:prstGeom prst="rect">
            <a:avLst/>
          </a:prstGeom>
          <a:noFill/>
        </p:spPr>
      </p:pic>
      <p:pic>
        <p:nvPicPr>
          <p:cNvPr id="3075" name="Picture 3" descr="C:\Users\User\Desktop\ягодка 2025\Screenshot_20250528_073647_edit_1459222401246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00037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Праздник 9 Мая и День Защитника           Отечества</a:t>
            </a:r>
            <a:endParaRPr lang="ru-RU" dirty="0"/>
          </a:p>
        </p:txBody>
      </p:sp>
      <p:pic>
        <p:nvPicPr>
          <p:cNvPr id="4098" name="Picture 2" descr="C:\Users\User\Desktop\ягодка 2025\Screenshot_20250528_073055_edit_14601233536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519238"/>
            <a:ext cx="3929090" cy="3819525"/>
          </a:xfrm>
          <a:prstGeom prst="rect">
            <a:avLst/>
          </a:prstGeom>
          <a:noFill/>
        </p:spPr>
      </p:pic>
      <p:pic>
        <p:nvPicPr>
          <p:cNvPr id="4099" name="Picture 3" descr="C:\Users\User\Desktop\ягодка 2025\Screenshot_20250528_073033_edit_146023281984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5717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Аллея Славы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ягодка 2025\Screenshot_20250528_073405_edit_146003051077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571611"/>
            <a:ext cx="6786610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Акция « Журавлик»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esktop\ягодка 2025\Screenshot_20250528_073505_edit_145989202663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2571750" cy="3705225"/>
          </a:xfrm>
          <a:prstGeom prst="rect">
            <a:avLst/>
          </a:prstGeom>
          <a:noFill/>
        </p:spPr>
      </p:pic>
      <p:pic>
        <p:nvPicPr>
          <p:cNvPr id="6147" name="Picture 3" descr="C:\Users\User\Desktop\ягодка 2025\Screenshot_20250528_073544_edit_145971809198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2571750" cy="3086100"/>
          </a:xfrm>
          <a:prstGeom prst="rect">
            <a:avLst/>
          </a:prstGeom>
          <a:noFill/>
        </p:spPr>
      </p:pic>
      <p:pic>
        <p:nvPicPr>
          <p:cNvPr id="6148" name="Picture 4" descr="C:\Users\User\Desktop\ягодка 2025\Screenshot_20250528_073610_edit_145957519653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2138359" cy="34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Окно Победы</a:t>
            </a:r>
            <a:endParaRPr lang="ru-RU" dirty="0"/>
          </a:p>
        </p:txBody>
      </p:sp>
      <p:pic>
        <p:nvPicPr>
          <p:cNvPr id="7170" name="Picture 2" descr="C:\Users\User\Desktop\ягодка 2025\Screenshot_20250528_073518_edit_145979209890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24"/>
            <a:ext cx="3643338" cy="450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Знакомство с городом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User\Desktop\ягодка 2025\IMG_20250325_084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428892" cy="3214710"/>
          </a:xfrm>
          <a:prstGeom prst="rect">
            <a:avLst/>
          </a:prstGeom>
          <a:noFill/>
        </p:spPr>
      </p:pic>
      <p:pic>
        <p:nvPicPr>
          <p:cNvPr id="8195" name="Picture 3" descr="C:\Users\User\Desktop\ягодка 2025\IMG_20240424_171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3486150" cy="4148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</TotalTime>
  <Words>40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Мероприятия в группе Ягодка к Году Защитника Отечества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в группе Ягодка к Году Защитника Отечества</dc:title>
  <dc:creator>User</dc:creator>
  <cp:lastModifiedBy>User</cp:lastModifiedBy>
  <cp:revision>2</cp:revision>
  <dcterms:created xsi:type="dcterms:W3CDTF">2025-05-28T10:43:16Z</dcterms:created>
  <dcterms:modified xsi:type="dcterms:W3CDTF">2025-05-30T09:46:36Z</dcterms:modified>
</cp:coreProperties>
</file>